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eneva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eneva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eneva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enev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00"/>
    <a:srgbClr val="FFFFFF"/>
    <a:srgbClr val="FF7C80"/>
    <a:srgbClr val="6E0000"/>
    <a:srgbClr val="5B1717"/>
    <a:srgbClr val="5A0C0C"/>
    <a:srgbClr val="6B0D0D"/>
    <a:srgbClr val="003399"/>
    <a:srgbClr val="840C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171" autoAdjust="0"/>
    <p:restoredTop sz="90695" autoAdjust="0"/>
  </p:normalViewPr>
  <p:slideViewPr>
    <p:cSldViewPr>
      <p:cViewPr>
        <p:scale>
          <a:sx n="100" d="100"/>
          <a:sy n="100" d="100"/>
        </p:scale>
        <p:origin x="-11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5838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Written by Susan Krauss Whitbourne,</a:t>
            </a:r>
            <a:r>
              <a:rPr lang="en-US" baseline="0" dirty="0" smtClean="0"/>
              <a:t> Univ. of Mass. </a:t>
            </a:r>
            <a:r>
              <a:rPr lang="en-US" baseline="0" smtClean="0"/>
              <a:t>Amherst: swhitbo@psych.umass.edu</a:t>
            </a:r>
            <a:endParaRPr lang="en-US" smtClean="0"/>
          </a:p>
          <a:p>
            <a:r>
              <a:rPr lang="en-US" dirty="0" smtClean="0"/>
              <a:t>You </a:t>
            </a:r>
            <a:r>
              <a:rPr lang="en-US" dirty="0" smtClean="0"/>
              <a:t>can change the bottom color to match your school’s logo if you decide to add it to this slide.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karthikshan.com/Cambridg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0"/>
            <a:ext cx="5344426" cy="1776052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90700" y="3124200"/>
            <a:ext cx="55626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43000" y="1447800"/>
            <a:ext cx="6858000" cy="1143000"/>
          </a:xfrm>
        </p:spPr>
        <p:txBody>
          <a:bodyPr/>
          <a:lstStyle>
            <a:lvl1pPr algn="ctr">
              <a:defRPr sz="47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156325" y="5943600"/>
            <a:ext cx="3013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676400" y="830263"/>
            <a:ext cx="1219200" cy="47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" name="Rectangle 14"/>
          <p:cNvSpPr/>
          <p:nvPr userDrawn="1"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Eastern Psychological Association Annual Meeting Cambridge MA March 10-13, 2011</a:t>
            </a:r>
          </a:p>
        </p:txBody>
      </p:sp>
      <p:pic>
        <p:nvPicPr>
          <p:cNvPr id="2355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495800"/>
            <a:ext cx="1914525" cy="189547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609600"/>
            <a:ext cx="22098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4770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005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371600"/>
            <a:ext cx="40005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153400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839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156325" y="5943600"/>
            <a:ext cx="3013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6" name="Text Box 52"/>
          <p:cNvSpPr txBox="1">
            <a:spLocks noChangeArrowheads="1"/>
          </p:cNvSpPr>
          <p:nvPr/>
        </p:nvSpPr>
        <p:spPr bwMode="auto">
          <a:xfrm>
            <a:off x="8382000" y="6172200"/>
            <a:ext cx="609600" cy="309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1A1262F1-27D3-4D7B-A34F-3C9A02DA3B8B}" type="slidenum">
              <a:rPr lang="en-US" sz="1400">
                <a:latin typeface="Verdana" charset="0"/>
              </a:rPr>
              <a:pPr>
                <a:spcBef>
                  <a:spcPct val="50000"/>
                </a:spcBef>
              </a:pPr>
              <a:t>‹#›</a:t>
            </a:fld>
            <a:endParaRPr lang="en-US" b="1">
              <a:solidFill>
                <a:srgbClr val="336699"/>
              </a:solidFill>
              <a:latin typeface="Verdana" charset="0"/>
            </a:endParaRPr>
          </a:p>
        </p:txBody>
      </p:sp>
      <p:pic>
        <p:nvPicPr>
          <p:cNvPr id="11" name="Picture 4" descr="http://karthikshan.com/Cambridge.jpg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4572000"/>
            <a:ext cx="5344426" cy="1776052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2" name="Rectangle 11"/>
          <p:cNvSpPr/>
          <p:nvPr userDrawn="1"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Eastern Psychological Association Annual Meeting Cambridge MA March 10-13, 2011</a:t>
            </a:r>
          </a:p>
        </p:txBody>
      </p: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4495800"/>
            <a:ext cx="1914525" cy="1895475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70C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881C1C"/>
          </a:solidFill>
          <a:latin typeface="Georgi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Wingdings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Times"/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Times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Times"/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Times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840C22"/>
        </a:buClr>
        <a:buSzPct val="100000"/>
        <a:buFont typeface="Times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840C22"/>
        </a:buClr>
        <a:buSzPct val="100000"/>
        <a:buFont typeface="Times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840C22"/>
        </a:buClr>
        <a:buSzPct val="100000"/>
        <a:buFont typeface="Times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840C22"/>
        </a:buClr>
        <a:buSzPct val="100000"/>
        <a:buFont typeface="Times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B2B2B2"/>
      </a:folHlink>
    </a:clrScheme>
    <a:fontScheme name="Blank Presentation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nev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neva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35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Blank Presentation</vt:lpstr>
      <vt:lpstr>Slide 1</vt:lpstr>
      <vt:lpstr>Slide 2</vt:lpstr>
    </vt:vector>
  </TitlesOfParts>
  <Company>Ž退Ԝজ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goes here</dc:title>
  <dc:creator>Nina Sossen</dc:creator>
  <cp:lastModifiedBy>Susan Krauss Whitbourne</cp:lastModifiedBy>
  <cp:revision>23</cp:revision>
  <dcterms:created xsi:type="dcterms:W3CDTF">2004-04-06T18:28:08Z</dcterms:created>
  <dcterms:modified xsi:type="dcterms:W3CDTF">2011-02-23T20:58:15Z</dcterms:modified>
</cp:coreProperties>
</file>